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199227-A8AE-4000-94A8-8D385A6F5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A533DC-64B1-4238-B0A6-6A601223B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AE8044-483C-4CB2-B5EA-A46F7B0A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A84C-648E-4EC7-BDDB-E2CD256F9CF4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185002-C960-4298-B711-93AFF1C4A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57C51D-4602-438C-BA21-BD3EE4E65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8D79-D7AF-4D25-B8A0-E9A8128DD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4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EB9DD-220C-41F3-AA13-DD022D0D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C98F6F2-51F5-4ED3-8E7A-00006405F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D0982D-2E38-4041-9841-E891ADFF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A84C-648E-4EC7-BDDB-E2CD256F9CF4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918CD1-7A69-440C-8D25-F2CB5FDA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F08612-C309-4D20-98D9-C2B18A37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8D79-D7AF-4D25-B8A0-E9A8128DD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20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5E61C3C-5F66-43B3-B884-120BDDFFB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EA375B-0162-43FF-ACCA-A4542AFDD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8A8E61-D826-472E-92D6-565AAFA8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A84C-648E-4EC7-BDDB-E2CD256F9CF4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11C3E0-F122-4CE6-9CD2-949A07A8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F679B3-97FB-499F-BB08-CA9FCED4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8D79-D7AF-4D25-B8A0-E9A8128DD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03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7876E-2D4E-4991-B73C-CE4F4DDB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D0F912-BEED-484D-935E-0245828C0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CE6C58-E28F-4472-94C7-C523AFFF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A84C-648E-4EC7-BDDB-E2CD256F9CF4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8DFE68-CEE0-49CE-BFE5-0C1EA9D3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739212-591B-47AC-9785-83B31017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8D79-D7AF-4D25-B8A0-E9A8128DD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38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F34965-9A8C-49A9-809F-590F280C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2123979-CDAB-4109-A13B-0295D508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6AFA79-47D5-4EBA-B44D-FC443D7A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A84C-648E-4EC7-BDDB-E2CD256F9CF4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98DABA-7983-44B8-83E5-EA101122B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ACB964-ECF2-43DC-B40A-D39C1A6B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8D79-D7AF-4D25-B8A0-E9A8128DD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13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69DA0-5750-43DE-B605-7EC612D5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9C0E57-6295-4922-9C56-62B05526D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B09211C-3E36-4028-BE67-7DB2AB06A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12FDEA-F611-4F2D-9802-F154E00FF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A84C-648E-4EC7-BDDB-E2CD256F9CF4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6469BD-1E0B-4884-BEAE-4BD38FEFB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679F03-5FA6-43EC-99C2-B044F7A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8D79-D7AF-4D25-B8A0-E9A8128DD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1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7C326-3A7F-4ECC-A4A1-CD3F0DA2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1647011-ED87-4121-B56F-AD83979D1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D7C415D-F4F8-4A42-9A24-7D3511DAB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5C1FE9B-B8D4-4116-A5D1-17A9E1935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6A9BB41-453B-418F-8BA7-0C5841433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C21B5D5-62FA-4F5E-BDC0-CD188D1A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A84C-648E-4EC7-BDDB-E2CD256F9CF4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F4A2CC4-ED5A-4E82-BC2E-8DEE2EDE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08D92FD-8252-4C98-8262-8E67747C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8D79-D7AF-4D25-B8A0-E9A8128DD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63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7C2C8-5B85-4A22-9170-F8E6E376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1A409A-CDB5-4DC6-88BB-9F00AFCA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A84C-648E-4EC7-BDDB-E2CD256F9CF4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8E0900A-ABA8-407A-BA15-FE046B32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F2CC84-5AC2-4CB8-B664-F2FB2344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8D79-D7AF-4D25-B8A0-E9A8128DD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47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2EDA2ED-B959-4170-A4D4-23640BBB1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A84C-648E-4EC7-BDDB-E2CD256F9CF4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1967660-0C41-4A68-8405-53AF1595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BD960B-8FD0-4221-ABA7-BBFA993F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8D79-D7AF-4D25-B8A0-E9A8128DD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56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0B910-3850-4951-842D-6AFEEFD56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A0EB5B-CAD0-4BD8-B798-A4FD8818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F65735E-DD92-40B8-B810-FF9A9A82A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ED4415-53EA-4215-A93B-47B0A3DE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A84C-648E-4EC7-BDDB-E2CD256F9CF4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1B2A70-7BF0-43B4-A76E-103B4BA43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2560F5-C0C2-45F6-B494-98AD6D3E9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8D79-D7AF-4D25-B8A0-E9A8128DD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67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5F437-3872-4AD3-98BA-954D9D05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D0D40CF-BE40-43ED-9188-2B8A41569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7B5646B-A0B0-45A5-8CF4-4FD18CBE3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FCF242-867B-418C-B2EF-A49B95DD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A84C-648E-4EC7-BDDB-E2CD256F9CF4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D4086A-CD0F-4B91-A2D1-55C15CD0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DFEF1B-7BAD-411C-AB40-2865909A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8D79-D7AF-4D25-B8A0-E9A8128DD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70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23C9D6-2F5E-45A7-9A63-34D1B8FD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72293F1-0672-492E-8383-AE6483673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6C2B27-13D6-4B2A-B3FC-E85448B90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3A84C-648E-4EC7-BDDB-E2CD256F9CF4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20FA7F-7F3C-4C8A-8CF8-6CBEBE99D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3891C3-EFEB-4E82-8D92-A03A57EE2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F8D79-D7AF-4D25-B8A0-E9A8128DD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2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2F252-DB6E-48A9-8167-C6A09A5EA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Projektové dny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CBD47D-C1D1-4694-897F-BB06F6815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00B050"/>
                </a:solidFill>
              </a:rPr>
              <a:t>Fake</a:t>
            </a:r>
            <a:r>
              <a:rPr lang="cs-CZ" b="1" dirty="0">
                <a:solidFill>
                  <a:srgbClr val="00B050"/>
                </a:solidFill>
              </a:rPr>
              <a:t> food aneb zakousni se do pravdy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91867C-2181-46DC-9DB8-43E4F8AE5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91" y="423698"/>
            <a:ext cx="2934109" cy="235300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C273A27-CC23-47B4-8C5C-BEC007F96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936" y="4714576"/>
            <a:ext cx="2905530" cy="214342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265317D-1B49-4DA5-854B-3812A54EA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193" y="348009"/>
            <a:ext cx="2934109" cy="24006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67E450A-C450-40E8-AF90-50B26E4F9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808" y="291918"/>
            <a:ext cx="3047680" cy="457583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1AE56D1-69DD-4E35-B872-BB3BB39C2B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768" y="4563952"/>
            <a:ext cx="1976166" cy="16385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5563D98-D1F3-470D-A687-11FDCF5797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6094" y="4563953"/>
            <a:ext cx="2019582" cy="16385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B94642D-B65D-41C0-A597-3910C66D8B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1755" y="752877"/>
            <a:ext cx="1886213" cy="159089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A237DAE-BCA6-4C74-9093-BD164C7166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5960" y="3011161"/>
            <a:ext cx="1648055" cy="155279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25D6233-72C5-4447-B6B7-68B0839403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8301" y="4894133"/>
            <a:ext cx="1943371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C9E75-A78F-4B32-89F5-F2E374BF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projektových dnů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474D05-B766-458C-8B77-C87321186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Středa: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rgbClr val="00B050"/>
                </a:solidFill>
              </a:rPr>
              <a:t>Vytvoření skupinek </a:t>
            </a:r>
            <a:r>
              <a:rPr lang="cs-CZ" dirty="0"/>
              <a:t>(2-3 žáci)</a:t>
            </a:r>
          </a:p>
          <a:p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rgbClr val="00B050"/>
                </a:solidFill>
              </a:rPr>
              <a:t>Debata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dirty="0"/>
              <a:t>– co stojí za reklamní kampaní fastfoodu? </a:t>
            </a:r>
          </a:p>
          <a:p>
            <a:r>
              <a:rPr lang="cs-CZ" dirty="0"/>
              <a:t>Jíme skutečně to, co vidíme? </a:t>
            </a:r>
          </a:p>
          <a:p>
            <a:r>
              <a:rPr lang="cs-CZ" dirty="0"/>
              <a:t>Platíme skutečně za to, co jíme?</a:t>
            </a:r>
          </a:p>
          <a:p>
            <a:r>
              <a:rPr lang="cs-CZ" dirty="0"/>
              <a:t>Obrázek versus realita?</a:t>
            </a:r>
          </a:p>
          <a:p>
            <a:r>
              <a:rPr lang="cs-CZ" dirty="0"/>
              <a:t>Je hamburger zdravý? Můžeme vytvořit i zdravou variantu?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D8A6DDE-EF7D-4E28-BB6A-3EBF88A4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36" y="267791"/>
            <a:ext cx="3584608" cy="311566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7BEF711-9E42-459B-A648-D7D617E92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017" y="3623052"/>
            <a:ext cx="2114845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9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0B2806-0DBA-425F-A45B-3176D5F6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15" y="527538"/>
            <a:ext cx="10799885" cy="586447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rgbClr val="00B050"/>
                </a:solidFill>
              </a:rPr>
              <a:t>Práce ve skupině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dirty="0"/>
              <a:t>– promyšlení vlastního hamburgeru (inspirace na internetu)</a:t>
            </a:r>
          </a:p>
          <a:p>
            <a:r>
              <a:rPr lang="cs-CZ" dirty="0"/>
              <a:t>název</a:t>
            </a:r>
          </a:p>
          <a:p>
            <a:r>
              <a:rPr lang="cs-CZ" dirty="0"/>
              <a:t>složení, suroviny</a:t>
            </a:r>
          </a:p>
          <a:p>
            <a:r>
              <a:rPr lang="cs-CZ" dirty="0"/>
              <a:t>přílohy, pití</a:t>
            </a:r>
          </a:p>
          <a:p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rgbClr val="00B050"/>
                </a:solidFill>
              </a:rPr>
              <a:t>Tvorba vlastního plakátu</a:t>
            </a:r>
          </a:p>
          <a:p>
            <a:r>
              <a:rPr lang="cs-CZ" dirty="0"/>
              <a:t>název hamburgeru nebo celého menu</a:t>
            </a:r>
          </a:p>
          <a:p>
            <a:r>
              <a:rPr lang="cs-CZ" dirty="0"/>
              <a:t>inspirace zemí či surovinami</a:t>
            </a:r>
          </a:p>
          <a:p>
            <a:r>
              <a:rPr lang="cs-CZ" dirty="0"/>
              <a:t>obrázek (AI)</a:t>
            </a:r>
          </a:p>
          <a:p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rgbClr val="00B050"/>
                </a:solidFill>
              </a:rPr>
              <a:t>Nákupní seznam</a:t>
            </a:r>
          </a:p>
          <a:p>
            <a:r>
              <a:rPr lang="cs-CZ" dirty="0"/>
              <a:t>suroviny</a:t>
            </a:r>
          </a:p>
          <a:p>
            <a:r>
              <a:rPr lang="cs-CZ" dirty="0"/>
              <a:t>předpokládané ceny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34EB163-C2D8-4DF8-B059-65AFA4EE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233" y="3114661"/>
            <a:ext cx="4334852" cy="321580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AE34D50-21E9-4801-8BC2-AC694A673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544" y="1322633"/>
            <a:ext cx="2086266" cy="16385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A9A3EDF-C3EB-4800-AAD5-5E2951E73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105" y="1256829"/>
            <a:ext cx="2943636" cy="14956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7691151-5BF7-49C5-A588-7AEC69CCA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105" y="3824654"/>
            <a:ext cx="2038317" cy="229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7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0806AB-30F4-4E8A-9FD3-8821E954C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23" y="483577"/>
            <a:ext cx="10922977" cy="5693386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Čtvrtek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rgbClr val="00B050"/>
                </a:solidFill>
              </a:rPr>
              <a:t>Nákup podle vytvořeného seznamu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(skupiny)</a:t>
            </a:r>
          </a:p>
          <a:p>
            <a:r>
              <a:rPr lang="cs-CZ" dirty="0"/>
              <a:t>suroviny na hamburger</a:t>
            </a:r>
          </a:p>
          <a:p>
            <a:r>
              <a:rPr lang="cs-CZ" dirty="0"/>
              <a:t>příloha, salát</a:t>
            </a:r>
          </a:p>
          <a:p>
            <a:r>
              <a:rPr lang="cs-CZ" dirty="0"/>
              <a:t>pití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rgbClr val="00B050"/>
                </a:solidFill>
              </a:rPr>
              <a:t>Kuchyňka</a:t>
            </a:r>
          </a:p>
          <a:p>
            <a:r>
              <a:rPr lang="cs-CZ" dirty="0"/>
              <a:t>realizace hamburgeru/menu</a:t>
            </a:r>
          </a:p>
          <a:p>
            <a:r>
              <a:rPr lang="cs-CZ" dirty="0"/>
              <a:t>představení projektu/plakátu</a:t>
            </a:r>
          </a:p>
          <a:p>
            <a:r>
              <a:rPr lang="cs-CZ" dirty="0"/>
              <a:t>servírování </a:t>
            </a:r>
          </a:p>
          <a:p>
            <a:r>
              <a:rPr lang="cs-CZ" dirty="0" err="1"/>
              <a:t>Masterchef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0283B4-88F4-4E43-9B33-1F5925C5C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733" y="3270960"/>
            <a:ext cx="4187944" cy="310346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5461D0B-3C45-478D-BB9B-4672EC2F0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185" y="2270505"/>
            <a:ext cx="2734057" cy="15432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CE1FEAA-6BB2-43AE-B9D1-E70BA43C6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525" y="4599059"/>
            <a:ext cx="1428949" cy="167663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3EA6BCB-572E-4DEE-8949-356F0DE37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0523" y="681037"/>
            <a:ext cx="3421008" cy="207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587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124</Words>
  <Application>Microsoft Office PowerPoint</Application>
  <PresentationFormat>Širokoúhlá obrazovka</PresentationFormat>
  <Paragraphs>35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Motiv Office</vt:lpstr>
      <vt:lpstr>Projektové dny</vt:lpstr>
      <vt:lpstr>Obsah projektových dnů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Projektové dny</dc:title>
  <dc:creator>Veronika Sedláčková</dc:creator>
  <cp:lastModifiedBy>Veronika Sedláčková</cp:lastModifiedBy>
  <cp:revision>7</cp:revision>
  <dcterms:created xsi:type="dcterms:W3CDTF">2026-05-05T18:36:51Z</dcterms:created>
  <dcterms:modified xsi:type="dcterms:W3CDTF">2026-05-05T21:37:08Z</dcterms:modified>
</cp:coreProperties>
</file>